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858000" cy="9906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C0"/>
    <a:srgbClr val="1A3E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19" autoAdjust="0"/>
  </p:normalViewPr>
  <p:slideViewPr>
    <p:cSldViewPr snapToGrid="0" snapToObjects="1">
      <p:cViewPr varScale="1">
        <p:scale>
          <a:sx n="45" d="100"/>
          <a:sy n="45" d="100"/>
        </p:scale>
        <p:origin x="2424" y="54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06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32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09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39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22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46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34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39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16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45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7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9C2C1-FA7B-3B48-96AE-01BF63D4DE27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3E14-EACB-3744-BD07-CAB7E95E5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90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255808CE-71F6-A648-8E5F-FFECC86EC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4030" y="125832"/>
            <a:ext cx="5318760" cy="1935284"/>
          </a:xfrm>
          <a:ln>
            <a:noFill/>
          </a:ln>
        </p:spPr>
        <p:txBody>
          <a:bodyPr>
            <a:noAutofit/>
          </a:bodyPr>
          <a:lstStyle/>
          <a:p>
            <a:r>
              <a:rPr lang="fr-FR" sz="1600" b="1" dirty="0"/>
              <a:t>Plateforme d’Accompagnement et de Répit des Aidants de personnes atteintes de la maladie d’Alzheimer</a:t>
            </a:r>
            <a:br>
              <a:rPr lang="fr-FR" sz="1600" b="1" dirty="0"/>
            </a:br>
            <a:r>
              <a:rPr lang="fr-FR" sz="1600" b="1" dirty="0"/>
              <a:t>ou troubles apparentés</a:t>
            </a:r>
          </a:p>
          <a:p>
            <a:r>
              <a:rPr lang="fr-FR" sz="1000" dirty="0"/>
              <a:t>3, Bd Albert Camus</a:t>
            </a:r>
            <a:br>
              <a:rPr lang="fr-FR" sz="1000" dirty="0"/>
            </a:br>
            <a:r>
              <a:rPr lang="fr-FR" sz="1000" dirty="0"/>
              <a:t>95200 Sarcelles</a:t>
            </a:r>
          </a:p>
          <a:p>
            <a:r>
              <a:rPr lang="fr-FR" sz="1000" dirty="0"/>
              <a:t>4</a:t>
            </a:r>
            <a:r>
              <a:rPr lang="fr-FR" sz="1000" baseline="30000" dirty="0"/>
              <a:t>ème</a:t>
            </a:r>
            <a:r>
              <a:rPr lang="fr-FR" sz="1000" dirty="0"/>
              <a:t> étage, bureau 405</a:t>
            </a:r>
          </a:p>
          <a:p>
            <a:r>
              <a:rPr lang="fr-FR" sz="1000" b="1" dirty="0"/>
              <a:t>Tel : 07 71 35 54 71 ou 09 50 25 92 16</a:t>
            </a:r>
            <a:br>
              <a:rPr lang="fr-FR" sz="1000" b="1" dirty="0"/>
            </a:br>
            <a:r>
              <a:rPr lang="fr-FR" sz="1000" b="1" dirty="0"/>
              <a:t>plateforme.aidants@ose-france.org</a:t>
            </a: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D5AF307-6DA0-EE4D-B904-9F09A1C69632}"/>
              </a:ext>
            </a:extLst>
          </p:cNvPr>
          <p:cNvSpPr txBox="1">
            <a:spLocks/>
          </p:cNvSpPr>
          <p:nvPr/>
        </p:nvSpPr>
        <p:spPr>
          <a:xfrm>
            <a:off x="140540" y="6116154"/>
            <a:ext cx="3760584" cy="18554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Besoin de répit</a:t>
            </a:r>
          </a:p>
          <a:p>
            <a:r>
              <a:rPr lang="fr-FR" sz="1200" b="1" dirty="0"/>
              <a:t>2h00 d’accueil gratuit de votre proche</a:t>
            </a:r>
          </a:p>
          <a:p>
            <a:r>
              <a:rPr lang="fr-FR" sz="1200" b="1" dirty="0"/>
              <a:t>Dans nos locaux</a:t>
            </a:r>
          </a:p>
          <a:p>
            <a:r>
              <a:rPr lang="fr-FR" sz="1200" dirty="0"/>
              <a:t>Les mercredis de 10h00 à 12h00</a:t>
            </a:r>
          </a:p>
          <a:p>
            <a:r>
              <a:rPr lang="fr-FR" sz="1200" b="1" dirty="0"/>
              <a:t>ou 1 à 3 heures d’accompagnement  à domicile</a:t>
            </a:r>
          </a:p>
          <a:p>
            <a:r>
              <a:rPr lang="fr-FR" sz="1200" b="1" dirty="0"/>
              <a:t> </a:t>
            </a:r>
            <a:r>
              <a:rPr lang="fr-FR" sz="1200" dirty="0"/>
              <a:t>(nous consulter pour les modalités) </a:t>
            </a: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7225A34-4C29-CF4D-87D4-9C984AB76B22}"/>
              </a:ext>
            </a:extLst>
          </p:cNvPr>
          <p:cNvSpPr txBox="1">
            <a:spLocks/>
          </p:cNvSpPr>
          <p:nvPr/>
        </p:nvSpPr>
        <p:spPr>
          <a:xfrm>
            <a:off x="4004437" y="2582105"/>
            <a:ext cx="2713023" cy="48084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700" b="1" dirty="0">
                <a:solidFill>
                  <a:srgbClr val="0070C0"/>
                </a:solidFill>
              </a:rPr>
              <a:t>Prendre soin de soi</a:t>
            </a:r>
            <a:endParaRPr lang="fr-FR" sz="1000" b="1" dirty="0"/>
          </a:p>
          <a:p>
            <a:endParaRPr lang="fr-FR" sz="1200" b="1" dirty="0"/>
          </a:p>
          <a:p>
            <a:r>
              <a:rPr lang="fr-FR" sz="1200" b="1" dirty="0"/>
              <a:t>Atelier SOPHROLOGIE</a:t>
            </a:r>
          </a:p>
          <a:p>
            <a:r>
              <a:rPr lang="fr-FR" sz="1200" dirty="0"/>
              <a:t>Jeudi  17 Octobre</a:t>
            </a:r>
          </a:p>
          <a:p>
            <a:r>
              <a:rPr lang="fr-FR" sz="1200" dirty="0"/>
              <a:t>De 14h30 à 15h30,  </a:t>
            </a:r>
            <a:r>
              <a:rPr lang="fr-FR" sz="1200" dirty="0">
                <a:solidFill>
                  <a:srgbClr val="FF0000"/>
                </a:solidFill>
              </a:rPr>
              <a:t>2 euros</a:t>
            </a:r>
          </a:p>
          <a:p>
            <a:endParaRPr lang="fr-FR" sz="1200" b="1" dirty="0">
              <a:solidFill>
                <a:srgbClr val="FF0000"/>
              </a:solidFill>
            </a:endParaRPr>
          </a:p>
          <a:p>
            <a:r>
              <a:rPr lang="fr-FR" sz="1200" b="1" dirty="0"/>
              <a:t>Atelier MASSAGE</a:t>
            </a:r>
          </a:p>
          <a:p>
            <a:r>
              <a:rPr lang="fr-FR" sz="1200" dirty="0"/>
              <a:t>Lundi 21 Octobre</a:t>
            </a:r>
          </a:p>
          <a:p>
            <a:r>
              <a:rPr lang="fr-FR" sz="1200" dirty="0"/>
              <a:t>De 14h00 à 17h00</a:t>
            </a:r>
          </a:p>
          <a:p>
            <a:r>
              <a:rPr lang="fr-FR" sz="1200" dirty="0"/>
              <a:t>Tranche d’une ½ heure</a:t>
            </a:r>
          </a:p>
          <a:p>
            <a:r>
              <a:rPr lang="fr-FR" sz="1200" dirty="0">
                <a:solidFill>
                  <a:srgbClr val="FF0000"/>
                </a:solidFill>
              </a:rPr>
              <a:t>* Participation 5 euros. </a:t>
            </a:r>
          </a:p>
          <a:p>
            <a:endParaRPr lang="fr-FR" sz="1200" dirty="0"/>
          </a:p>
          <a:p>
            <a:r>
              <a:rPr lang="fr-FR" sz="1200" b="1" dirty="0"/>
              <a:t>Atelier </a:t>
            </a:r>
            <a:r>
              <a:rPr lang="fr-FR" sz="1200" b="1"/>
              <a:t>GYM DOUCE</a:t>
            </a:r>
            <a:endParaRPr lang="fr-FR" sz="1200" b="1" dirty="0"/>
          </a:p>
          <a:p>
            <a:r>
              <a:rPr lang="fr-FR" sz="1200" dirty="0"/>
              <a:t>Mercredi 30 Octobre</a:t>
            </a:r>
          </a:p>
          <a:p>
            <a:r>
              <a:rPr lang="fr-FR" sz="1200" dirty="0"/>
              <a:t>De 14h30 à 15h30 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900" dirty="0"/>
          </a:p>
          <a:p>
            <a:endParaRPr lang="fr-FR" sz="900" dirty="0"/>
          </a:p>
          <a:p>
            <a:endParaRPr lang="fr-FR" sz="1400" dirty="0"/>
          </a:p>
          <a:p>
            <a:endParaRPr lang="fr-FR" sz="1050" dirty="0"/>
          </a:p>
          <a:p>
            <a:endParaRPr lang="fr-FR" sz="1050" dirty="0"/>
          </a:p>
          <a:p>
            <a:endParaRPr lang="fr-FR" sz="1050" dirty="0"/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D45D873A-F408-3541-B374-6FC3169EB8B6}"/>
              </a:ext>
            </a:extLst>
          </p:cNvPr>
          <p:cNvSpPr txBox="1">
            <a:spLocks/>
          </p:cNvSpPr>
          <p:nvPr/>
        </p:nvSpPr>
        <p:spPr>
          <a:xfrm>
            <a:off x="149450" y="4062783"/>
            <a:ext cx="3765254" cy="19169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Rencontrer la psychologue </a:t>
            </a:r>
            <a:br>
              <a:rPr lang="fr-FR" sz="1400" b="1" dirty="0">
                <a:solidFill>
                  <a:srgbClr val="FF0000"/>
                </a:solidFill>
              </a:rPr>
            </a:br>
            <a:br>
              <a:rPr lang="fr-FR" sz="1400" b="1" dirty="0"/>
            </a:br>
            <a:r>
              <a:rPr lang="fr-FR" sz="1200" b="1" dirty="0"/>
              <a:t>- Sur RDV dans nos locaux</a:t>
            </a:r>
          </a:p>
          <a:p>
            <a:r>
              <a:rPr lang="fr-FR" sz="1200" dirty="0"/>
              <a:t>Lundi, Mardi, Jeudi, Vendredi de 10h00 à 12h30</a:t>
            </a:r>
          </a:p>
          <a:p>
            <a:r>
              <a:rPr lang="fr-FR" sz="1200" dirty="0"/>
              <a:t>Lundi, mardi, jeudi et vendredi  de 14h00 à 17h00</a:t>
            </a:r>
          </a:p>
          <a:p>
            <a:r>
              <a:rPr lang="fr-FR" sz="1200" b="1" dirty="0">
                <a:solidFill>
                  <a:srgbClr val="FF0000"/>
                </a:solidFill>
              </a:rPr>
              <a:t>Le soir : Lundi 07 Octobre de 13h30 à 20h00</a:t>
            </a:r>
          </a:p>
          <a:p>
            <a:r>
              <a:rPr lang="fr-FR" sz="1200" b="1" dirty="0"/>
              <a:t>-  RDV à domicile possible, selon les cas.</a:t>
            </a:r>
          </a:p>
          <a:p>
            <a:endParaRPr lang="fr-FR" sz="1200" b="1" dirty="0"/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0605CBF-43DD-C54D-9BC9-884BD4DD8532}"/>
              </a:ext>
            </a:extLst>
          </p:cNvPr>
          <p:cNvSpPr txBox="1">
            <a:spLocks/>
          </p:cNvSpPr>
          <p:nvPr/>
        </p:nvSpPr>
        <p:spPr>
          <a:xfrm>
            <a:off x="144780" y="2582106"/>
            <a:ext cx="3760585" cy="13442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Ecoute, informations, conseils, soutien, orientation </a:t>
            </a:r>
            <a:endParaRPr lang="fr-FR" sz="1600" b="1" dirty="0"/>
          </a:p>
          <a:p>
            <a:r>
              <a:rPr lang="fr-FR" sz="1200" b="1" dirty="0"/>
              <a:t>Permanence téléphonique </a:t>
            </a:r>
          </a:p>
          <a:p>
            <a:r>
              <a:rPr lang="fr-FR" sz="1200" dirty="0"/>
              <a:t>Du lundi au vendredi de 9h30 à 13h00 et de 13h30 à 17h00</a:t>
            </a:r>
          </a:p>
          <a:p>
            <a:endParaRPr lang="fr-FR" sz="1200" dirty="0"/>
          </a:p>
          <a:p>
            <a:endParaRPr lang="fr-FR" sz="1200" dirty="0"/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C6290A0-8A0C-EB4B-95F1-1B9E4DBAF1D8}"/>
              </a:ext>
            </a:extLst>
          </p:cNvPr>
          <p:cNvSpPr txBox="1">
            <a:spLocks/>
          </p:cNvSpPr>
          <p:nvPr/>
        </p:nvSpPr>
        <p:spPr>
          <a:xfrm>
            <a:off x="140540" y="2067008"/>
            <a:ext cx="6625892" cy="4484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br>
              <a:rPr lang="fr-FR" sz="1200" b="1" dirty="0">
                <a:solidFill>
                  <a:schemeClr val="bg1"/>
                </a:solidFill>
              </a:rPr>
            </a:br>
            <a:r>
              <a:rPr lang="fr-FR" sz="2000" b="1" dirty="0">
                <a:solidFill>
                  <a:schemeClr val="bg1"/>
                </a:solidFill>
              </a:rPr>
              <a:t>PROGRAMME D’ACTIVITÉS DU MOIS DE OCTOBRE 2024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6B88ED58-AA9C-7A42-BE6E-A8F39112A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" y="311432"/>
            <a:ext cx="1084898" cy="94116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F34193CE-F8EF-41BF-BAE3-B7A155F363CE}"/>
              </a:ext>
            </a:extLst>
          </p:cNvPr>
          <p:cNvSpPr txBox="1">
            <a:spLocks/>
          </p:cNvSpPr>
          <p:nvPr/>
        </p:nvSpPr>
        <p:spPr>
          <a:xfrm>
            <a:off x="4053410" y="7537269"/>
            <a:ext cx="2660899" cy="21571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400" dirty="0"/>
          </a:p>
          <a:p>
            <a:r>
              <a:rPr lang="fr-FR" sz="1500" b="1" dirty="0">
                <a:solidFill>
                  <a:srgbClr val="0070C0"/>
                </a:solidFill>
              </a:rPr>
              <a:t>Groupe de Parole</a:t>
            </a:r>
          </a:p>
          <a:p>
            <a:r>
              <a:rPr lang="fr-FR" sz="1300" b="1" dirty="0"/>
              <a:t>Mardi 15 Octobre</a:t>
            </a:r>
          </a:p>
          <a:p>
            <a:r>
              <a:rPr lang="fr-FR" sz="1300" b="1" dirty="0"/>
              <a:t> Animé par France Alzheimer</a:t>
            </a:r>
          </a:p>
          <a:p>
            <a:r>
              <a:rPr lang="fr-FR" sz="1300" dirty="0"/>
              <a:t>De 14h00 à 16h00</a:t>
            </a:r>
          </a:p>
          <a:p>
            <a:r>
              <a:rPr lang="fr-FR" sz="1300" dirty="0"/>
              <a:t>Dans nos locaux,</a:t>
            </a:r>
          </a:p>
          <a:p>
            <a:r>
              <a:rPr lang="fr-FR" sz="1300" dirty="0"/>
              <a:t> </a:t>
            </a:r>
            <a:r>
              <a:rPr lang="fr-FR" sz="1300" b="1" dirty="0">
                <a:solidFill>
                  <a:srgbClr val="FF0000"/>
                </a:solidFill>
              </a:rPr>
              <a:t>inscription nécessaire.</a:t>
            </a:r>
            <a:endParaRPr lang="fr-FR" sz="1300" dirty="0"/>
          </a:p>
          <a:p>
            <a:endParaRPr lang="fr-FR" sz="1050" dirty="0"/>
          </a:p>
          <a:p>
            <a:endParaRPr lang="fr-FR" sz="1050" dirty="0"/>
          </a:p>
          <a:p>
            <a:endParaRPr lang="fr-FR" sz="1050" dirty="0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8D2075F-B68C-4FAD-A962-6174DE9CE1D9}"/>
              </a:ext>
            </a:extLst>
          </p:cNvPr>
          <p:cNvSpPr txBox="1">
            <a:spLocks/>
          </p:cNvSpPr>
          <p:nvPr/>
        </p:nvSpPr>
        <p:spPr>
          <a:xfrm>
            <a:off x="140541" y="8108078"/>
            <a:ext cx="3774164" cy="16046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6EC0"/>
                </a:solidFill>
              </a:rPr>
              <a:t>NOUVEAU</a:t>
            </a:r>
          </a:p>
          <a:p>
            <a:r>
              <a:rPr lang="fr-FR" sz="1200" b="1" dirty="0"/>
              <a:t>Création d’un atelier « ART &amp; Culture » pour les aidants</a:t>
            </a:r>
            <a:endParaRPr lang="fr-FR" sz="1200" dirty="0"/>
          </a:p>
          <a:p>
            <a:r>
              <a:rPr lang="fr-FR" sz="1200" dirty="0"/>
              <a:t>Jeudi 10 Octobre </a:t>
            </a:r>
          </a:p>
          <a:p>
            <a:r>
              <a:rPr lang="fr-FR" sz="1200" dirty="0"/>
              <a:t>De 14h à 16h </a:t>
            </a:r>
          </a:p>
          <a:p>
            <a:r>
              <a:rPr lang="fr-FR" sz="1200" dirty="0"/>
              <a:t>Avec la Compagnie des myosotis</a:t>
            </a:r>
          </a:p>
        </p:txBody>
      </p:sp>
    </p:spTree>
    <p:extLst>
      <p:ext uri="{BB962C8B-B14F-4D97-AF65-F5344CB8AC3E}">
        <p14:creationId xmlns:p14="http://schemas.microsoft.com/office/powerpoint/2010/main" val="26656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902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</TotalTime>
  <Words>262</Words>
  <Application>Microsoft Office PowerPoint</Application>
  <PresentationFormat>Format A4 (210 x 297 mm)</PresentationFormat>
  <Paragraphs>53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RAMBAUD VALERIE</cp:lastModifiedBy>
  <cp:revision>130</cp:revision>
  <cp:lastPrinted>2021-01-05T10:50:57Z</cp:lastPrinted>
  <dcterms:created xsi:type="dcterms:W3CDTF">2018-09-11T13:49:34Z</dcterms:created>
  <dcterms:modified xsi:type="dcterms:W3CDTF">2024-10-09T09:46:28Z</dcterms:modified>
</cp:coreProperties>
</file>