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906000" type="A4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19" autoAdjust="0"/>
  </p:normalViewPr>
  <p:slideViewPr>
    <p:cSldViewPr snapToGrid="0" snapToObjects="1">
      <p:cViewPr varScale="1">
        <p:scale>
          <a:sx n="47" d="100"/>
          <a:sy n="47" d="100"/>
        </p:scale>
        <p:origin x="238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06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32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09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39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22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46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4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39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6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45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1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9C2C1-FA7B-3B48-96AE-01BF63D4DE27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90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255808CE-71F6-A648-8E5F-FFECC86E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4030" y="125832"/>
            <a:ext cx="5318760" cy="1750593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1600" b="1" dirty="0"/>
              <a:t>Plateforme d’Accompagnement et de Répit des Aidants de personnes atteintes de la maladie d’Alzheimer</a:t>
            </a:r>
            <a:br>
              <a:rPr lang="fr-FR" sz="1600" b="1" dirty="0"/>
            </a:br>
            <a:r>
              <a:rPr lang="fr-FR" sz="1600" b="1" dirty="0"/>
              <a:t>ou troubles apparentés</a:t>
            </a:r>
          </a:p>
          <a:p>
            <a:r>
              <a:rPr lang="fr-FR" sz="1000" dirty="0"/>
              <a:t>3, Bd Albert Camus</a:t>
            </a:r>
            <a:br>
              <a:rPr lang="fr-FR" sz="1000" dirty="0"/>
            </a:br>
            <a:r>
              <a:rPr lang="fr-FR" sz="1000" dirty="0"/>
              <a:t>95200 Sarcelles</a:t>
            </a:r>
          </a:p>
          <a:p>
            <a:r>
              <a:rPr lang="fr-FR" sz="1000" dirty="0"/>
              <a:t>4</a:t>
            </a:r>
            <a:r>
              <a:rPr lang="fr-FR" sz="1000" baseline="30000" dirty="0"/>
              <a:t>ème</a:t>
            </a:r>
            <a:r>
              <a:rPr lang="fr-FR" sz="1000" dirty="0"/>
              <a:t> étage, bureau 405</a:t>
            </a:r>
          </a:p>
          <a:p>
            <a:r>
              <a:rPr lang="fr-FR" sz="1000" b="1" dirty="0"/>
              <a:t>Tel : 07 71 35 54 71 ou 09 50 25 92 16</a:t>
            </a:r>
            <a:br>
              <a:rPr lang="fr-FR" sz="1000" b="1" dirty="0"/>
            </a:br>
            <a:r>
              <a:rPr lang="fr-FR" sz="1000" b="1" dirty="0"/>
              <a:t>plateforme.aidants@ose-france.org</a:t>
            </a:r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3D5AF307-6DA0-EE4D-B904-9F09A1C69632}"/>
              </a:ext>
            </a:extLst>
          </p:cNvPr>
          <p:cNvSpPr txBox="1">
            <a:spLocks/>
          </p:cNvSpPr>
          <p:nvPr/>
        </p:nvSpPr>
        <p:spPr>
          <a:xfrm>
            <a:off x="146684" y="5304099"/>
            <a:ext cx="3908630" cy="11410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rgbClr val="0070C0"/>
                </a:solidFill>
              </a:rPr>
              <a:t>Besoin de répit</a:t>
            </a:r>
          </a:p>
          <a:p>
            <a:r>
              <a:rPr lang="fr-FR" sz="1200" b="1" dirty="0"/>
              <a:t>2h00 d’accueil gratuit de votre proche</a:t>
            </a:r>
          </a:p>
          <a:p>
            <a:r>
              <a:rPr lang="fr-FR" sz="1200" dirty="0"/>
              <a:t>Les mercredis de 10h00 à 12h00</a:t>
            </a:r>
          </a:p>
          <a:p>
            <a:r>
              <a:rPr lang="fr-FR" sz="1200" b="1" dirty="0"/>
              <a:t>ou 1 à 3 heures d’accompagnement  à domicile</a:t>
            </a:r>
          </a:p>
          <a:p>
            <a:r>
              <a:rPr lang="fr-FR" sz="1200" b="1" dirty="0"/>
              <a:t> </a:t>
            </a:r>
            <a:r>
              <a:rPr lang="fr-FR" sz="1200" dirty="0"/>
              <a:t>(nous consulter pour les modalités) </a:t>
            </a:r>
          </a:p>
        </p:txBody>
      </p:sp>
      <p:sp>
        <p:nvSpPr>
          <p:cNvPr id="12" name="Sous-titre 2">
            <a:extLst>
              <a:ext uri="{FF2B5EF4-FFF2-40B4-BE49-F238E27FC236}">
                <a16:creationId xmlns:a16="http://schemas.microsoft.com/office/drawing/2014/main" id="{A7225A34-4C29-CF4D-87D4-9C984AB76B22}"/>
              </a:ext>
            </a:extLst>
          </p:cNvPr>
          <p:cNvSpPr txBox="1">
            <a:spLocks/>
          </p:cNvSpPr>
          <p:nvPr/>
        </p:nvSpPr>
        <p:spPr>
          <a:xfrm>
            <a:off x="4173530" y="3781192"/>
            <a:ext cx="2509210" cy="38197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rgbClr val="0070C0"/>
                </a:solidFill>
              </a:rPr>
              <a:t>Prendre soin de soi</a:t>
            </a:r>
          </a:p>
          <a:p>
            <a:endParaRPr lang="fr-FR" sz="1200" b="1" dirty="0"/>
          </a:p>
          <a:p>
            <a:r>
              <a:rPr lang="fr-FR" sz="1600" b="1" dirty="0"/>
              <a:t>Atelier SOPHROLOGIE</a:t>
            </a:r>
          </a:p>
          <a:p>
            <a:r>
              <a:rPr lang="fr-FR" sz="1400" dirty="0"/>
              <a:t>Mercredi  14 Février </a:t>
            </a:r>
          </a:p>
          <a:p>
            <a:r>
              <a:rPr lang="fr-FR" sz="1400" dirty="0"/>
              <a:t>De 14h30 à 15h30, 2 euros.</a:t>
            </a:r>
          </a:p>
          <a:p>
            <a:r>
              <a:rPr lang="fr-FR" sz="1400" b="1" dirty="0">
                <a:solidFill>
                  <a:srgbClr val="FF0000"/>
                </a:solidFill>
              </a:rPr>
              <a:t>*Inscription nécessaire.</a:t>
            </a:r>
          </a:p>
          <a:p>
            <a:endParaRPr lang="fr-FR" sz="1050" dirty="0"/>
          </a:p>
          <a:p>
            <a:r>
              <a:rPr lang="fr-FR" sz="1600" b="1" dirty="0"/>
              <a:t>Atelier TAÏCHI</a:t>
            </a:r>
          </a:p>
          <a:p>
            <a:r>
              <a:rPr lang="fr-FR" sz="1400" dirty="0"/>
              <a:t>Mercredi 21 Février </a:t>
            </a:r>
          </a:p>
          <a:p>
            <a:r>
              <a:rPr lang="fr-FR" sz="1400" dirty="0"/>
              <a:t>De 14h30 à 15h45</a:t>
            </a:r>
          </a:p>
          <a:p>
            <a:r>
              <a:rPr lang="fr-FR" sz="1400" b="1" dirty="0">
                <a:solidFill>
                  <a:srgbClr val="FF0000"/>
                </a:solidFill>
              </a:rPr>
              <a:t>*Inscription nécessaire.</a:t>
            </a:r>
          </a:p>
          <a:p>
            <a:endParaRPr lang="fr-FR" sz="900" dirty="0"/>
          </a:p>
          <a:p>
            <a:r>
              <a:rPr lang="fr-FR" sz="1600" b="1" dirty="0"/>
              <a:t>Atelier Gym douce</a:t>
            </a:r>
          </a:p>
          <a:p>
            <a:r>
              <a:rPr lang="fr-FR" sz="1400" dirty="0"/>
              <a:t>Mercredi 28 Février</a:t>
            </a:r>
          </a:p>
          <a:p>
            <a:r>
              <a:rPr lang="fr-FR" sz="1400" dirty="0"/>
              <a:t>De 14h30 à 15h30 </a:t>
            </a:r>
          </a:p>
          <a:p>
            <a:r>
              <a:rPr lang="fr-FR" sz="1400" b="1" dirty="0">
                <a:solidFill>
                  <a:srgbClr val="FF0000"/>
                </a:solidFill>
              </a:rPr>
              <a:t>*Inscription nécessaire.</a:t>
            </a:r>
          </a:p>
          <a:p>
            <a:endParaRPr lang="fr-FR" sz="140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D45D873A-F408-3541-B374-6FC3169EB8B6}"/>
              </a:ext>
            </a:extLst>
          </p:cNvPr>
          <p:cNvSpPr txBox="1">
            <a:spLocks/>
          </p:cNvSpPr>
          <p:nvPr/>
        </p:nvSpPr>
        <p:spPr>
          <a:xfrm>
            <a:off x="145210" y="3781192"/>
            <a:ext cx="3908200" cy="14414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rgbClr val="0070C0"/>
                </a:solidFill>
              </a:rPr>
              <a:t>Rencontrer la psychologue </a:t>
            </a:r>
            <a:br>
              <a:rPr lang="fr-FR" sz="1400" b="1" dirty="0">
                <a:solidFill>
                  <a:srgbClr val="FF0000"/>
                </a:solidFill>
              </a:rPr>
            </a:br>
            <a:br>
              <a:rPr lang="fr-FR" sz="1400" b="1" dirty="0"/>
            </a:br>
            <a:r>
              <a:rPr lang="fr-FR" sz="1400" b="1" dirty="0"/>
              <a:t>- </a:t>
            </a:r>
            <a:r>
              <a:rPr lang="fr-FR" sz="1200" b="1" dirty="0"/>
              <a:t>Sur RDV dans nos locaux</a:t>
            </a:r>
            <a:endParaRPr lang="fr-FR" sz="1400" b="1" dirty="0"/>
          </a:p>
          <a:p>
            <a:r>
              <a:rPr lang="fr-FR" sz="1200" dirty="0"/>
              <a:t>Lundi et  Jeudi de 10h00 à 12h30</a:t>
            </a:r>
          </a:p>
          <a:p>
            <a:r>
              <a:rPr lang="fr-FR" sz="1200" dirty="0"/>
              <a:t>Lundi, mardi, jeudi de 14h00 à 17h00</a:t>
            </a:r>
          </a:p>
          <a:p>
            <a:r>
              <a:rPr lang="fr-FR" sz="1200" b="1" dirty="0"/>
              <a:t>Le soir </a:t>
            </a:r>
            <a:r>
              <a:rPr lang="fr-FR" sz="1200" dirty="0"/>
              <a:t>: Lundi 12 Février de 13h30 à 20h00</a:t>
            </a:r>
          </a:p>
          <a:p>
            <a:r>
              <a:rPr lang="fr-FR" sz="1200" b="1" dirty="0"/>
              <a:t>- Sur RDV au domicile, possible selon les cas.</a:t>
            </a:r>
          </a:p>
          <a:p>
            <a:endParaRPr lang="fr-FR" sz="1200" b="1" dirty="0"/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B0605CBF-43DD-C54D-9BC9-884BD4DD8532}"/>
              </a:ext>
            </a:extLst>
          </p:cNvPr>
          <p:cNvSpPr txBox="1">
            <a:spLocks/>
          </p:cNvSpPr>
          <p:nvPr/>
        </p:nvSpPr>
        <p:spPr>
          <a:xfrm>
            <a:off x="144780" y="2402194"/>
            <a:ext cx="6553200" cy="12923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rgbClr val="0070C0"/>
                </a:solidFill>
              </a:rPr>
              <a:t>Ecoute, informations, conseils, soutien, orientation </a:t>
            </a:r>
          </a:p>
          <a:p>
            <a:r>
              <a:rPr lang="fr-FR" sz="1200" b="1" dirty="0"/>
              <a:t>Permanence téléphonique </a:t>
            </a:r>
          </a:p>
          <a:p>
            <a:r>
              <a:rPr lang="fr-FR" sz="1200" dirty="0"/>
              <a:t>Du lundi au jeudi de 9h30 à 13h00 et de 13h30 à 17h00</a:t>
            </a:r>
          </a:p>
          <a:p>
            <a:r>
              <a:rPr lang="fr-FR" sz="1200" dirty="0"/>
              <a:t>Le vendredi de 14h00 à 17h00 (au 09 50 25 92 16)</a:t>
            </a:r>
          </a:p>
          <a:p>
            <a:r>
              <a:rPr lang="fr-FR" sz="1200" dirty="0"/>
              <a:t>Possibilité de prendre RDV : 07 71 35 54 71</a:t>
            </a:r>
          </a:p>
        </p:txBody>
      </p:sp>
      <p:sp>
        <p:nvSpPr>
          <p:cNvPr id="20" name="Sous-titre 2">
            <a:extLst>
              <a:ext uri="{FF2B5EF4-FFF2-40B4-BE49-F238E27FC236}">
                <a16:creationId xmlns:a16="http://schemas.microsoft.com/office/drawing/2014/main" id="{9418B1FF-76BA-CA42-ACDC-09C1E294B5FD}"/>
              </a:ext>
            </a:extLst>
          </p:cNvPr>
          <p:cNvSpPr txBox="1">
            <a:spLocks/>
          </p:cNvSpPr>
          <p:nvPr/>
        </p:nvSpPr>
        <p:spPr>
          <a:xfrm>
            <a:off x="140540" y="6526572"/>
            <a:ext cx="3908200" cy="11410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500" b="1" dirty="0">
                <a:solidFill>
                  <a:srgbClr val="0070C0"/>
                </a:solidFill>
              </a:rPr>
              <a:t>Groupe de Parole</a:t>
            </a:r>
          </a:p>
          <a:p>
            <a:r>
              <a:rPr lang="fr-FR" sz="1400" b="1" dirty="0"/>
              <a:t>Mardi 13 Février </a:t>
            </a:r>
          </a:p>
          <a:p>
            <a:r>
              <a:rPr lang="fr-FR" sz="1400" b="1" dirty="0"/>
              <a:t> Animé par France Alzheimer</a:t>
            </a:r>
          </a:p>
          <a:p>
            <a:r>
              <a:rPr lang="fr-FR" sz="1400" dirty="0"/>
              <a:t>De 14h00 à 16h00</a:t>
            </a:r>
          </a:p>
          <a:p>
            <a:r>
              <a:rPr lang="fr-FR" sz="1400" dirty="0"/>
              <a:t>Dans nos locaux, </a:t>
            </a:r>
            <a:r>
              <a:rPr lang="fr-FR" sz="1400" b="1" dirty="0">
                <a:solidFill>
                  <a:srgbClr val="FF0000"/>
                </a:solidFill>
              </a:rPr>
              <a:t>inscription nécessaire.</a:t>
            </a:r>
          </a:p>
        </p:txBody>
      </p:sp>
      <p:sp>
        <p:nvSpPr>
          <p:cNvPr id="22" name="Sous-titre 2">
            <a:extLst>
              <a:ext uri="{FF2B5EF4-FFF2-40B4-BE49-F238E27FC236}">
                <a16:creationId xmlns:a16="http://schemas.microsoft.com/office/drawing/2014/main" id="{71EA7CCA-77BF-9649-83C8-30F1E370A961}"/>
              </a:ext>
            </a:extLst>
          </p:cNvPr>
          <p:cNvSpPr txBox="1">
            <a:spLocks/>
          </p:cNvSpPr>
          <p:nvPr/>
        </p:nvSpPr>
        <p:spPr>
          <a:xfrm>
            <a:off x="146684" y="7749046"/>
            <a:ext cx="3902485" cy="20311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500" b="1" dirty="0">
                <a:solidFill>
                  <a:srgbClr val="0070C0"/>
                </a:solidFill>
              </a:rPr>
              <a:t>S’informer/se former</a:t>
            </a:r>
          </a:p>
          <a:p>
            <a:r>
              <a:rPr lang="fr-FR" sz="1200" dirty="0"/>
              <a:t>Venez nous retrouver le </a:t>
            </a:r>
          </a:p>
          <a:p>
            <a:r>
              <a:rPr lang="fr-FR" sz="1200" b="1" dirty="0"/>
              <a:t>Jeudi 29 Février </a:t>
            </a:r>
          </a:p>
          <a:p>
            <a:r>
              <a:rPr lang="fr-FR" sz="1200" b="1" dirty="0"/>
              <a:t>pour des ateliers spécifiquement conçus pour les Aidants</a:t>
            </a:r>
          </a:p>
          <a:p>
            <a:r>
              <a:rPr lang="fr-FR" sz="1200" b="1" dirty="0"/>
              <a:t>« Aidants et nutrition » </a:t>
            </a:r>
          </a:p>
          <a:p>
            <a:r>
              <a:rPr lang="fr-FR" sz="1200" dirty="0"/>
              <a:t>De 14h00 à 15h30</a:t>
            </a:r>
          </a:p>
          <a:p>
            <a:r>
              <a:rPr lang="fr-FR" sz="1200" dirty="0"/>
              <a:t>* </a:t>
            </a:r>
            <a:r>
              <a:rPr lang="fr-FR" sz="1200" b="1" dirty="0">
                <a:solidFill>
                  <a:srgbClr val="FF0000"/>
                </a:solidFill>
              </a:rPr>
              <a:t>inscription nécessaire</a:t>
            </a:r>
          </a:p>
          <a:p>
            <a:endParaRPr lang="fr-FR" sz="1200" b="1" dirty="0"/>
          </a:p>
        </p:txBody>
      </p:sp>
      <p:sp>
        <p:nvSpPr>
          <p:cNvPr id="23" name="Sous-titre 2">
            <a:extLst>
              <a:ext uri="{FF2B5EF4-FFF2-40B4-BE49-F238E27FC236}">
                <a16:creationId xmlns:a16="http://schemas.microsoft.com/office/drawing/2014/main" id="{AC6290A0-8A0C-EB4B-95F1-1B9E4DBAF1D8}"/>
              </a:ext>
            </a:extLst>
          </p:cNvPr>
          <p:cNvSpPr txBox="1">
            <a:spLocks/>
          </p:cNvSpPr>
          <p:nvPr/>
        </p:nvSpPr>
        <p:spPr>
          <a:xfrm>
            <a:off x="145210" y="1897500"/>
            <a:ext cx="6567580" cy="4484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fr-FR" sz="1200" b="1" dirty="0">
                <a:solidFill>
                  <a:schemeClr val="bg1"/>
                </a:solidFill>
              </a:rPr>
            </a:br>
            <a:r>
              <a:rPr lang="fr-FR" sz="2000" b="1" dirty="0">
                <a:solidFill>
                  <a:schemeClr val="bg1"/>
                </a:solidFill>
              </a:rPr>
              <a:t>PROGRAMME D’ACTIVITÉS DU MOIS DE FEVRIER 2024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6B88ED58-AA9C-7A42-BE6E-A8F39112A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311432"/>
            <a:ext cx="1084898" cy="941167"/>
          </a:xfrm>
          <a:prstGeom prst="rect">
            <a:avLst/>
          </a:prstGeom>
        </p:spPr>
      </p:pic>
      <p:sp>
        <p:nvSpPr>
          <p:cNvPr id="15" name="Sous-titre 2">
            <a:extLst>
              <a:ext uri="{FF2B5EF4-FFF2-40B4-BE49-F238E27FC236}">
                <a16:creationId xmlns:a16="http://schemas.microsoft.com/office/drawing/2014/main" id="{D9084878-B0C5-4FE2-BF73-AA51C9ECC5E8}"/>
              </a:ext>
            </a:extLst>
          </p:cNvPr>
          <p:cNvSpPr txBox="1">
            <a:spLocks/>
          </p:cNvSpPr>
          <p:nvPr/>
        </p:nvSpPr>
        <p:spPr>
          <a:xfrm>
            <a:off x="4173530" y="7687593"/>
            <a:ext cx="2524450" cy="20925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500" b="1" dirty="0">
                <a:solidFill>
                  <a:srgbClr val="0070C0"/>
                </a:solidFill>
              </a:rPr>
              <a:t>Se divertir avec ou sans son proche</a:t>
            </a:r>
          </a:p>
          <a:p>
            <a:r>
              <a:rPr lang="fr-FR" sz="1200" dirty="0"/>
              <a:t>Venez nous retrouver le </a:t>
            </a:r>
          </a:p>
          <a:p>
            <a:r>
              <a:rPr lang="fr-FR" sz="1200" b="1" dirty="0"/>
              <a:t>Mercredi 07 Février </a:t>
            </a:r>
          </a:p>
          <a:p>
            <a:r>
              <a:rPr lang="fr-FR" sz="1200" b="1" dirty="0"/>
              <a:t>pour un Après-midi CRÊPES</a:t>
            </a:r>
          </a:p>
          <a:p>
            <a:r>
              <a:rPr lang="fr-FR" sz="1200" dirty="0"/>
              <a:t>De 14h30 à 16h30</a:t>
            </a:r>
          </a:p>
          <a:p>
            <a:r>
              <a:rPr lang="fr-FR" sz="1200" dirty="0"/>
              <a:t>* </a:t>
            </a:r>
            <a:r>
              <a:rPr lang="fr-FR" sz="1200" b="1" dirty="0">
                <a:solidFill>
                  <a:srgbClr val="FF0000"/>
                </a:solidFill>
              </a:rPr>
              <a:t>inscription nécessaire</a:t>
            </a:r>
          </a:p>
          <a:p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266569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902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313</Words>
  <Application>Microsoft Office PowerPoint</Application>
  <PresentationFormat>Format A4 (210 x 297 mm)</PresentationFormat>
  <Paragraphs>56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RAMBAUD VALERIE</cp:lastModifiedBy>
  <cp:revision>83</cp:revision>
  <cp:lastPrinted>2021-01-05T10:50:57Z</cp:lastPrinted>
  <dcterms:created xsi:type="dcterms:W3CDTF">2018-09-11T13:49:34Z</dcterms:created>
  <dcterms:modified xsi:type="dcterms:W3CDTF">2024-01-31T13:34:18Z</dcterms:modified>
</cp:coreProperties>
</file>